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2" autoAdjust="0"/>
  </p:normalViewPr>
  <p:slideViewPr>
    <p:cSldViewPr>
      <p:cViewPr varScale="1">
        <p:scale>
          <a:sx n="94" d="100"/>
          <a:sy n="94" d="100"/>
        </p:scale>
        <p:origin x="-4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6B15F-F242-49A5-87BC-8382B89564F1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D794E-040B-4B33-8A51-350217A1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794E-040B-4B33-8A51-350217A1CB9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794E-040B-4B33-8A51-350217A1CB9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794E-040B-4B33-8A51-350217A1CB9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794E-040B-4B33-8A51-350217A1CB9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794E-040B-4B33-8A51-350217A1CB9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794E-040B-4B33-8A51-350217A1CB9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794E-040B-4B33-8A51-350217A1CB9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794E-040B-4B33-8A51-350217A1CB9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794E-040B-4B33-8A51-350217A1CB9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794E-040B-4B33-8A51-350217A1CB9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794E-040B-4B33-8A51-350217A1CB9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794E-040B-4B33-8A51-350217A1CB9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DA33-CA0B-49C6-9942-BC2C5813D3BD}" type="datetime1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FE95-BB70-435E-A330-C44040EDD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31B4-EED9-4BFA-AE05-344036FD24DE}" type="datetime1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FE95-BB70-435E-A330-C44040EDD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49AF-BA62-482C-AC8A-C8E11AC9849A}" type="datetime1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FE95-BB70-435E-A330-C44040EDD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79F9-F6E8-42E7-BDD7-75880A1775A4}" type="datetime1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FE95-BB70-435E-A330-C44040EDD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2606-8E68-43BC-B331-09AF7929DA20}" type="datetime1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FE95-BB70-435E-A330-C44040EDD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4FE-5733-4969-85C7-EC1CD7D3BC89}" type="datetime1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FE95-BB70-435E-A330-C44040EDD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0D72-AA1B-4410-B587-D949C977B4AB}" type="datetime1">
              <a:rPr lang="ru-RU" smtClean="0"/>
              <a:pPr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FE95-BB70-435E-A330-C44040EDD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E133-4A88-4726-9083-B29C02273923}" type="datetime1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FE95-BB70-435E-A330-C44040EDD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0F2-F0AD-425C-8942-398F92C72825}" type="datetime1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FE95-BB70-435E-A330-C44040EDD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07DE-BD6B-4028-950E-D8181F285C5C}" type="datetime1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FE95-BB70-435E-A330-C44040EDD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62D6-148D-4AFE-A029-D8950D5851A1}" type="datetime1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FE95-BB70-435E-A330-C44040EDD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F33EF-0166-4EC9-98F6-4331E34FDBA4}" type="datetime1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EFE95-BB70-435E-A330-C44040EDD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dmin@ms.samaradom.r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ARMSD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r="79241"/>
          <a:stretch>
            <a:fillRect/>
          </a:stretch>
        </p:blipFill>
        <p:spPr bwMode="auto">
          <a:xfrm>
            <a:off x="107504" y="5445224"/>
            <a:ext cx="1584176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54868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СОРС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5686" y="1649706"/>
            <a:ext cx="86966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САМАРСКАЯ РЕГИОНАЛЬНАЯ ОБЩЕСТВЕННАЯ ОРГАНИЗАЦИЯ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ИНВАЛИДОВ - БОЛЬНЫХ РАССЕЯННЫМ СКЛЕРОЗОМ (СОРС)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131840" y="6093296"/>
            <a:ext cx="57606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Для корреспонденции: 443067 Самара, Гагарина 117- 67 тел./факс +7(846) 2626720,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моб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. +7 9023219659, исп.директор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Горонкова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 С.В.,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-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mail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: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hlinkClick r:id="rId5"/>
              </a:rPr>
              <a:t>admin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hlinkClick r:id="rId5"/>
              </a:rPr>
              <a:t>@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hlinkClick r:id="rId5"/>
              </a:rPr>
              <a:t>ms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hlinkClick r:id="rId5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hlinkClick r:id="rId5"/>
              </a:rPr>
              <a:t>samaradom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hlinkClick r:id="rId5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hlinkClick r:id="rId5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  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Web-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сайт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: ms.samaradom.ru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4864" y="6237312"/>
            <a:ext cx="2133600" cy="365125"/>
          </a:xfrm>
        </p:spPr>
        <p:txBody>
          <a:bodyPr/>
          <a:lstStyle/>
          <a:p>
            <a:fld id="{6AFEFE95-BB70-435E-A330-C44040EDD99D}" type="slidenum">
              <a:rPr lang="ru-RU" sz="1600" b="1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ARMSD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r="79241"/>
          <a:stretch>
            <a:fillRect/>
          </a:stretch>
        </p:blipFill>
        <p:spPr bwMode="auto">
          <a:xfrm>
            <a:off x="107504" y="5445224"/>
            <a:ext cx="1584176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881419"/>
            <a:ext cx="7200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2000" dirty="0" smtClean="0"/>
              <a:t>СОРС в составе Общероссийской общественной организации инвалидов – больных рассеянным склерозом имеет специальный консультативный статус при Экономическом и Социальном Совете ООН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 smtClean="0"/>
              <a:t> является членом Общероссийского Народного Фронта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 smtClean="0"/>
              <a:t> является членом Экспертного совета при Правительстве РФ, 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 smtClean="0"/>
              <a:t> является членом рабочей группы специалистов «Портал РАМН» по актуальным вопросам медицинской информатики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 smtClean="0"/>
              <a:t> является членом Общественной комиссий при председателе Самарской Губернской Думы, Общественной Палате Самарской области, Губернаторе Самарской области, Городской Думе г.о. Самары, Главе г.о. Самары 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 smtClean="0"/>
              <a:t> председательствует в составе Попечительского совета                  ГБУ СО РЦИ «Берёза».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5773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Статус СОРС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4864" y="6237312"/>
            <a:ext cx="2133600" cy="365125"/>
          </a:xfrm>
        </p:spPr>
        <p:txBody>
          <a:bodyPr/>
          <a:lstStyle/>
          <a:p>
            <a:fld id="{6AFEFE95-BB70-435E-A330-C44040EDD99D}" type="slidenum">
              <a:rPr lang="ru-RU" sz="1600" b="1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ARMSD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r="79241"/>
          <a:stretch>
            <a:fillRect/>
          </a:stretch>
        </p:blipFill>
        <p:spPr bwMode="auto">
          <a:xfrm>
            <a:off x="107504" y="5445224"/>
            <a:ext cx="1584176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1070734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/>
              <a:t>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СОРС поддерживает постоянные контакты более чем с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2000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пациентов 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7000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членов их семей в Самарской области, с 6 ведущими профильным ВУЗам Самарской области и молодежными общественными структурами – потенциальными источниками молодых добровольцев.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47045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Охват Самарской области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4864" y="6237312"/>
            <a:ext cx="2133600" cy="365125"/>
          </a:xfrm>
        </p:spPr>
        <p:txBody>
          <a:bodyPr/>
          <a:lstStyle/>
          <a:p>
            <a:fld id="{6AFEFE95-BB70-435E-A330-C44040EDD99D}" type="slidenum">
              <a:rPr lang="ru-RU" sz="1600" b="1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ARMSD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r="79241"/>
          <a:stretch>
            <a:fillRect/>
          </a:stretch>
        </p:blipFill>
        <p:spPr bwMode="auto">
          <a:xfrm>
            <a:off x="107504" y="5445224"/>
            <a:ext cx="1584176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740321"/>
            <a:ext cx="7200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Деятельность СОРС и ее сотрудников была отмечена наградами на всех уровнях исполнительной и законодательной власти: 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внесением во «Всероссийскую книгу почета» 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Дипломом и медалью лауреата конкурса общественных инициатив «Общественное признание» 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именными Премиями главы г.о. Самары, 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Дипломами министерства социально-демографической и семейной политики Самарской области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Благодарственными письмами Самарской Губернской думы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Почетной грамотой Министерства Здравоохранения Российской Федерации 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международном уровне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дипломом победителя конкурса MSIF среди общественных организаций инвалидов из 89 стран.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1663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Признание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4864" y="6237312"/>
            <a:ext cx="2133600" cy="365125"/>
          </a:xfrm>
        </p:spPr>
        <p:txBody>
          <a:bodyPr/>
          <a:lstStyle/>
          <a:p>
            <a:fld id="{6AFEFE95-BB70-435E-A330-C44040EDD99D}" type="slidenum">
              <a:rPr lang="ru-RU" sz="1600" b="1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ARMSD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r="79241"/>
          <a:stretch>
            <a:fillRect/>
          </a:stretch>
        </p:blipFill>
        <p:spPr bwMode="auto">
          <a:xfrm>
            <a:off x="107504" y="5445224"/>
            <a:ext cx="1584176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1044600"/>
            <a:ext cx="7200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Целями создания и деятельности Самарской региональной общественной организации инвалидов - больных рассеянным склерозом (СОРС), являются: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содействие улучшению условий жизни больных рассеянным склерозом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оптимальная социальная адаптации больных рассеянным склерозом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разработка и внедрение, научно обоснованных методов реабилитации больных рассеянным склерозом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1349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Цели организации </a:t>
            </a:r>
            <a:endParaRPr lang="ru-RU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4864" y="6237312"/>
            <a:ext cx="2133600" cy="365125"/>
          </a:xfrm>
        </p:spPr>
        <p:txBody>
          <a:bodyPr/>
          <a:lstStyle/>
          <a:p>
            <a:fld id="{6AFEFE95-BB70-435E-A330-C44040EDD99D}" type="slidenum">
              <a:rPr lang="ru-RU" sz="1600" b="1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ARMSD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r="79241"/>
          <a:stretch>
            <a:fillRect/>
          </a:stretch>
        </p:blipFill>
        <p:spPr bwMode="auto">
          <a:xfrm>
            <a:off x="107504" y="5445224"/>
            <a:ext cx="1584176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1257141"/>
            <a:ext cx="7200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инициатором создания Общероссийской общественной организации инвалидов – больных рассеянным склерозом, объединяющей сегодня 54 региональных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пациентских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организации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старейшей и одной из наиболее активных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пациентских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организаций в своей сфере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Ресурсным центром для Всероссийской сети организаций пациентов с рассеянным склерозом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1349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СОРС является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4864" y="6237312"/>
            <a:ext cx="2133600" cy="365125"/>
          </a:xfrm>
        </p:spPr>
        <p:txBody>
          <a:bodyPr/>
          <a:lstStyle/>
          <a:p>
            <a:fld id="{6AFEFE95-BB70-435E-A330-C44040EDD99D}" type="slidenum">
              <a:rPr lang="ru-RU" sz="1600" b="1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ARMSD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r="79241"/>
          <a:stretch>
            <a:fillRect/>
          </a:stretch>
        </p:blipFill>
        <p:spPr bwMode="auto">
          <a:xfrm>
            <a:off x="107504" y="5445224"/>
            <a:ext cx="1584176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764704"/>
            <a:ext cx="7200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Основными направлениями помощи пациентам и содействия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пациентским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НКО в деятельности СОРС являются: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/>
              <a:t>разработка и распространение методик реабилитационных мероприятий для пациентов: анимационных, медицинских, социальных, образовательных, психологических, физкультурно-оздоровительных, спортивных и иных, способствующих реабилитации лиц с ограниченными возможностями здоровья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/>
              <a:t>обучение людей с ограниченными возможностями здоровья навыкам самообслуживания, общения, поведения в быту и общественных местах, самоконтролю, а так же другим приемам бытовой адаптации, обучение НКО образовательным методикам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/>
              <a:t>подготовка и проведение полного комплекса мероприятий  по лечебной и адаптивной физической культуре для инвалидов, обучение специалистов НКО образовательным методикам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600" dirty="0" smtClean="0"/>
              <a:t> организация служб добровольческой помощи и самопомощи для НКО пациентов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600" dirty="0" smtClean="0"/>
              <a:t> обучение </a:t>
            </a:r>
            <a:r>
              <a:rPr lang="ru-RU" sz="1600" dirty="0" err="1" smtClean="0"/>
              <a:t>менеджемента</a:t>
            </a:r>
            <a:r>
              <a:rPr lang="ru-RU" sz="1600" dirty="0" smtClean="0"/>
              <a:t> НКО пациентов методам развития НКО: </a:t>
            </a:r>
            <a:r>
              <a:rPr lang="ru-RU" sz="1600" dirty="0" err="1" smtClean="0"/>
              <a:t>фандрайзингу</a:t>
            </a:r>
            <a:r>
              <a:rPr lang="ru-RU" sz="1600" dirty="0" smtClean="0"/>
              <a:t>, привлечению человеческих, информационных, материальных и иных ресурсов, </a:t>
            </a:r>
            <a:r>
              <a:rPr lang="ru-RU" sz="1600" dirty="0" err="1" smtClean="0"/>
              <a:t>стратегирование</a:t>
            </a:r>
            <a:r>
              <a:rPr lang="ru-RU" sz="1600" dirty="0" smtClean="0"/>
              <a:t> и тактическое управление НКО, организация взаимодействия с органами власти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663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Основные направления деятельности СОРС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4864" y="6237312"/>
            <a:ext cx="2133600" cy="365125"/>
          </a:xfrm>
        </p:spPr>
        <p:txBody>
          <a:bodyPr/>
          <a:lstStyle/>
          <a:p>
            <a:fld id="{6AFEFE95-BB70-435E-A330-C44040EDD99D}" type="slidenum">
              <a:rPr lang="ru-RU" sz="1600" b="1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ARMSD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r="79241"/>
          <a:stretch>
            <a:fillRect/>
          </a:stretch>
        </p:blipFill>
        <p:spPr bwMode="auto">
          <a:xfrm>
            <a:off x="107504" y="5445224"/>
            <a:ext cx="1584176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884337"/>
            <a:ext cx="72008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Начиная 1996 г. специалистами СОРС было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грантовые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средства реализовано 24 социальных проекта по различным направлениям организации медико-социальной, социально-бытовой,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психо-социальной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профессиональной реабилитации инвалидов - больных РС и членов их семей силами НКО.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СОРС является инициатором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соразработчиком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проектов: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создания «Полифункционального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нейроцентра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 реабилитации инвалидов с неврологической патологией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демиелинизирующими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заболеваниями» (привлечено более 40 млн. руб. финансирования)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«Центра семейной реабилитации инвалидов» (привлечено более 10,5 млн. руб. финансирования)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Гранты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4864" y="6237312"/>
            <a:ext cx="2133600" cy="365125"/>
          </a:xfrm>
        </p:spPr>
        <p:txBody>
          <a:bodyPr/>
          <a:lstStyle/>
          <a:p>
            <a:fld id="{6AFEFE95-BB70-435E-A330-C44040EDD99D}" type="slidenum">
              <a:rPr lang="ru-RU" sz="1600" b="1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ARMSD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r="79241"/>
          <a:stretch>
            <a:fillRect/>
          </a:stretch>
        </p:blipFill>
        <p:spPr bwMode="auto">
          <a:xfrm>
            <a:off x="107504" y="5445224"/>
            <a:ext cx="1584176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884337"/>
            <a:ext cx="720080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Срок реализации проекта – последние 5 лет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Финансовая и ресурсная поддержка: 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Администрация городского округа Самары (Департамент социальной поддержки и защиты населения, Департамент управления имуществом)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Администрация Губернатора Самарской области (Департамента  по связям с общественностью и экспертной деятельностью) Благотворительный фонд «Радость», 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благотворительная помощи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бизнес-структур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волонтеры и сами пациенты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Результаты: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помещение, оборудование для проведения анимационных, спортивных, творческих и пр. мероприятий, компьютерный класс, интернет-портал и высококлассные специалисты (из числа самих пациентов), что позволяет в условиях доверия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эмпатии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	создавать механизмы обмена опытом,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професси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	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ональной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бытовой поддержки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«Центра семейной реабилитации инвалидов»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4864" y="6237312"/>
            <a:ext cx="2133600" cy="365125"/>
          </a:xfrm>
        </p:spPr>
        <p:txBody>
          <a:bodyPr/>
          <a:lstStyle/>
          <a:p>
            <a:fld id="{6AFEFE95-BB70-435E-A330-C44040EDD99D}" type="slidenum">
              <a:rPr lang="ru-RU" sz="1600" b="1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ARMSD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r="79241"/>
          <a:stretch>
            <a:fillRect/>
          </a:stretch>
        </p:blipFill>
        <p:spPr bwMode="auto">
          <a:xfrm>
            <a:off x="107504" y="5445224"/>
            <a:ext cx="1584176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807090"/>
            <a:ext cx="7200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начала функционирования центра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(январь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2013) было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проведено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Заседаний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членов правления</a:t>
            </a:r>
            <a:r>
              <a:rPr lang="ru-RU" sz="1600" cap="all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 в месяц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= 16 собраний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Школ пациентов – раз в месяц = 16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школ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Встреч с представителями власти – 6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встреч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Анимационных мероприятий – 10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мероприятий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Занятий адаптивной физкультурой – 3 раза в неделю = 150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занятий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Занятий прикладным творчеством, как средством восстановления мелкой моторики – 2 раза в неделю = 45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занятий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Занятий музыкальной реабилитацией (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караокетерапия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– 30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занятий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Занятий музыкальной реабилитацией (музыкотерапия) – 25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занятий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Консультации и лекции по юридической и правовой подготовке –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25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занятий + 50 телефонных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консультаций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Занятий группы психологической поддержки для людей с рассеянным склерозом и их родственников – 25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занятий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Занятий курса компьютерной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интернет-грамотности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– 25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занятий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Лекций с участием представителей ЛПУ – 25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лекций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6947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Результаты работы Центра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4864" y="6237312"/>
            <a:ext cx="2133600" cy="365125"/>
          </a:xfrm>
        </p:spPr>
        <p:txBody>
          <a:bodyPr/>
          <a:lstStyle/>
          <a:p>
            <a:fld id="{6AFEFE95-BB70-435E-A330-C44040EDD99D}" type="slidenum">
              <a:rPr lang="ru-RU" sz="1600" b="1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ARMSD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r="79241"/>
          <a:stretch>
            <a:fillRect/>
          </a:stretch>
        </p:blipFill>
        <p:spPr bwMode="auto">
          <a:xfrm>
            <a:off x="107504" y="5445224"/>
            <a:ext cx="1584176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1070734"/>
            <a:ext cx="72008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Наличие уникальной ресурсной базы позволяет браться за реализацию самых сложных с технической стороны проектов.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Так с 2013 г. СОРС проводит проект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«Возможности здоровья»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за счет субсидии, предоставленной Министерством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экономи-ческого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развития, инвестиций и торговли Самарской области социально ориентированной некоммерческой организации из средств областного бюджет, в котором задействован весь кадровый и технический потенциал организации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Уникальные возможности СОРС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4864" y="6237312"/>
            <a:ext cx="2133600" cy="365125"/>
          </a:xfrm>
        </p:spPr>
        <p:txBody>
          <a:bodyPr/>
          <a:lstStyle/>
          <a:p>
            <a:fld id="{6AFEFE95-BB70-435E-A330-C44040EDD99D}" type="slidenum">
              <a:rPr lang="ru-RU" sz="1600" b="1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ARMSD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r="79241"/>
          <a:stretch>
            <a:fillRect/>
          </a:stretch>
        </p:blipFill>
        <p:spPr bwMode="auto">
          <a:xfrm>
            <a:off x="107504" y="5445224"/>
            <a:ext cx="1584176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920328"/>
            <a:ext cx="7200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своей работе СОРС опирается на собственные разработки,        а также на изыскания: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Всероссийского общества неврологов (ВОН)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Российской ассоциации исследователей рассеянного склероза (РОКТРИМС)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кафедры неврологии Самарского Государственного Медицинского университета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Самарского Государственного Аэрокосмического университета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«Медицинского Центра по борьбе с рассеянным склерозом»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НИИ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БиомедХимии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РАМН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Института мозга РАН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Общероссийской общественной организации инвалидов – больных рассеянным склерозом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96639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Научная база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977</Words>
  <Application>Microsoft Office PowerPoint</Application>
  <PresentationFormat>Экран (4:3)</PresentationFormat>
  <Paragraphs>104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ОМО</dc:creator>
  <cp:lastModifiedBy>ОМО</cp:lastModifiedBy>
  <cp:revision>50</cp:revision>
  <dcterms:created xsi:type="dcterms:W3CDTF">2014-06-03T08:45:13Z</dcterms:created>
  <dcterms:modified xsi:type="dcterms:W3CDTF">2014-06-18T17:22:47Z</dcterms:modified>
</cp:coreProperties>
</file>