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9" r:id="rId4"/>
    <p:sldId id="300" r:id="rId5"/>
    <p:sldId id="302" r:id="rId6"/>
    <p:sldId id="308" r:id="rId7"/>
    <p:sldId id="307" r:id="rId8"/>
    <p:sldId id="306" r:id="rId9"/>
    <p:sldId id="305" r:id="rId10"/>
    <p:sldId id="304" r:id="rId11"/>
    <p:sldId id="303" r:id="rId12"/>
    <p:sldId id="301" r:id="rId13"/>
    <p:sldId id="316" r:id="rId14"/>
    <p:sldId id="315" r:id="rId15"/>
    <p:sldId id="314" r:id="rId16"/>
    <p:sldId id="313" r:id="rId17"/>
    <p:sldId id="312" r:id="rId18"/>
    <p:sldId id="311" r:id="rId19"/>
    <p:sldId id="310" r:id="rId20"/>
    <p:sldId id="339" r:id="rId21"/>
    <p:sldId id="309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40" r:id="rId30"/>
    <p:sldId id="335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41" r:id="rId43"/>
    <p:sldId id="336" r:id="rId44"/>
    <p:sldId id="337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B8C3BC0-CF7B-4BA7-BAB5-827178FA0576}">
          <p14:sldIdLst>
            <p14:sldId id="256"/>
            <p14:sldId id="288"/>
          </p14:sldIdLst>
        </p14:section>
        <p14:section name="Раздел без заголовка" id="{9012941E-42EA-452A-85D6-B2A9EE8F23FE}">
          <p14:sldIdLst>
            <p14:sldId id="299"/>
            <p14:sldId id="300"/>
            <p14:sldId id="302"/>
            <p14:sldId id="308"/>
            <p14:sldId id="307"/>
            <p14:sldId id="306"/>
            <p14:sldId id="305"/>
            <p14:sldId id="304"/>
            <p14:sldId id="303"/>
            <p14:sldId id="301"/>
            <p14:sldId id="316"/>
            <p14:sldId id="315"/>
            <p14:sldId id="314"/>
            <p14:sldId id="313"/>
            <p14:sldId id="312"/>
            <p14:sldId id="311"/>
            <p14:sldId id="310"/>
            <p14:sldId id="339"/>
            <p14:sldId id="309"/>
            <p14:sldId id="317"/>
            <p14:sldId id="318"/>
            <p14:sldId id="319"/>
            <p14:sldId id="320"/>
            <p14:sldId id="321"/>
            <p14:sldId id="322"/>
            <p14:sldId id="323"/>
            <p14:sldId id="340"/>
            <p14:sldId id="335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41"/>
            <p14:sldId id="336"/>
            <p14:sldId id="33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15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54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4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4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92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71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68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59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28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A4502-BD8A-43F3-B0A7-A26FAFBCCAE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EBD7E-442B-4EEA-8E97-7E1C53F73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0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5472608"/>
          </a:xfrm>
        </p:spPr>
        <p:txBody>
          <a:bodyPr>
            <a:noAutofit/>
          </a:bodyPr>
          <a:lstStyle/>
          <a:p>
            <a:r>
              <a:rPr lang="ru-RU" sz="2500" b="1" spc="-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</a:t>
            </a:r>
            <a:r>
              <a:rPr lang="ru-RU" sz="25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реформы </a:t>
            </a:r>
            <a:br>
              <a:rPr lang="ru-RU" sz="25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spc="-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25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Самара </a:t>
            </a:r>
            <a:r>
              <a:rPr lang="ru-RU" sz="2500" b="1" spc="-100" dirty="0">
                <a:solidFill>
                  <a:srgbClr val="79463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spc="-100" dirty="0">
                <a:solidFill>
                  <a:srgbClr val="79463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spc="-100" dirty="0">
                <a:solidFill>
                  <a:srgbClr val="79463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500" b="1" spc="-100" dirty="0" smtClean="0">
                <a:solidFill>
                  <a:srgbClr val="79463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spc="-100" dirty="0" smtClean="0">
                <a:solidFill>
                  <a:srgbClr val="79463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spc="-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 КОНКУРС ИДЕЙ - 2015</a:t>
            </a:r>
            <a:br>
              <a:rPr lang="ru-RU" sz="4800" b="1" spc="-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pc="-100" dirty="0" smtClean="0">
                <a:solidFill>
                  <a:srgbClr val="79463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spc="-100" dirty="0" smtClean="0">
                <a:solidFill>
                  <a:srgbClr val="79463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="1" spc="-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программа городского </a:t>
            </a:r>
            <a:r>
              <a:rPr lang="ru-RU" sz="28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Самара</a:t>
            </a:r>
            <a:br>
              <a:rPr lang="ru-RU" sz="28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pc="-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городских сообществ </a:t>
            </a:r>
            <a:r>
              <a:rPr lang="ru-RU" sz="2800" b="1" spc="-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социально </a:t>
            </a:r>
            <a:br>
              <a:rPr lang="ru-RU" sz="28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ориентированных </a:t>
            </a:r>
            <a:r>
              <a:rPr lang="ru-RU" sz="2800" b="1" spc="-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некоммерческих организаций</a:t>
            </a:r>
            <a:r>
              <a:rPr lang="ru-RU" sz="28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28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2014 - 2016 </a:t>
            </a:r>
            <a:r>
              <a:rPr lang="ru-RU" sz="2800" b="1" spc="-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 </a:t>
            </a:r>
            <a:br>
              <a:rPr lang="ru-RU" sz="2800" b="1" spc="-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805264"/>
            <a:ext cx="6400800" cy="6724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spc="-100" dirty="0" smtClean="0">
                <a:solidFill>
                  <a:srgbClr val="79463D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500" b="1" spc="-1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Руководитель  Департамента   П.В. Сучков</a:t>
            </a:r>
            <a:endParaRPr lang="ru-RU" sz="2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969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76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во дворах, парках, скверах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озродить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 дворовых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игр, научить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играть на свежем воздухе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с волонтёрами проводят с детьми во дворах и скверах народные подвижные игры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детям расти ловкими, активными, бесконфликтно общаться,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16,6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32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ленький цветочек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внимания к истории Самары, к деятельности Г.С. и С.Т. Аксаковых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городской конкурс рисунка и уличный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спектакль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«Аленький цветочек», сделать мероприятие традиционным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мотивация для детей к художественному и театральному творчеству, новые традиции для города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20,6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Самара – столица!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Препятствие оттоку молодёжи из Самары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конкурс среди школьников по выявлению брендовых мест и событий Самары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Досуг для 200 школьников, продвижение «брендов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амары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среде молодёжи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15,8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9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Самбо - достояние России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Пропаганда здорового образа жизни, увеличение количества детей, занимающихся самбо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фотовыставки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зрителей соревнований, снижение потребление алкоголя и табака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молодёжью,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осведомлённость о самбо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18,2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2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фестиваль «Искра»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совместных проектов школьниками, занимающимися разными видами творчества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фестиваля (</a:t>
            </a:r>
            <a:r>
              <a:rPr lang="ru-RU" sz="28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второго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проектов «История Самары: Культура, Развитие, Активизация»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еализация молодёжных проектов «на стыке» искусств, досуг, общение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22,2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Юного Моряка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парусного спорта в Самаре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ерез «Школу юных моряков» привлечь молодёжь к занятию парусным спортом, здоровому образу жизни, изучению истории - участию в фестивале памяти «Соловецким Юнгам»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ыявление талантливых детей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патриотизма, возможность организации «парада» яхт на городских мероприятиях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23,6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–наше завтра!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Оторвать детей от компьютера, заинтересовать их общением и воспоминаниями ветеранов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с детьми информацию о ветеранах ВОВ в микрорайоне(ТОС), распечатать на баннерах и развесить во дворах, посадить аллеи с именными табличками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памяти, укреплении связи поколений и изучение детьми «живой истории»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21,6 баллов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патриотизма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детском саду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детей, сохранение исторических традиций народа и ценностей предков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комплексного взаимодействия (реализация проектов «Моя семья», «Мой детский сад», «Мой город-моя Самара») с семьёй, педагогами, детьми по «сотворчеству детей и взрослых»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формирования нравственно-патриотических чувств у дошкольников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23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становка памятника не рождённым детям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внимания общественности,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отношения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абортам как «легкого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решения»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в Самаре памятник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рождённым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збежать в будущем непоправимых ошибок, сохранить женщинам-здоровье, а детям-жизнь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13,4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Зомби-интернета в поисках себя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Отвлечь детей компьютера, дать им возможность развивать таланты, получать удовольствие от общения и работы в коллективе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«Школу радости» и провести фестиваль в «Поисках себя» для раскрытия талантов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одростков в разных сферах, получения ими опыта работы в команде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коммуникации и профориентация для старшеклассников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23,4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81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ГОРОД - ДЕТЯМ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8208912" cy="5112568"/>
          </a:xfrm>
        </p:spPr>
      </p:pic>
    </p:spTree>
    <p:extLst>
      <p:ext uri="{BB962C8B-B14F-4D97-AF65-F5344CB8AC3E}">
        <p14:creationId xmlns:p14="http://schemas.microsoft.com/office/powerpoint/2010/main" val="33612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таблица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535711"/>
              </p:ext>
            </p:extLst>
          </p:nvPr>
        </p:nvGraphicFramePr>
        <p:xfrm>
          <a:off x="755576" y="1268760"/>
          <a:ext cx="7560841" cy="5339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9673"/>
                <a:gridCol w="3192823"/>
                <a:gridCol w="1848345"/>
              </a:tblGrid>
              <a:tr h="369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проекта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ИТОГО: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Семейный слёт туристят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«Самарские туристята»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1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Народ университет Ладомир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«Русский нац.центр»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Уличный тренажёр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СОРС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Семейные игротеки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Семейный центр «Оберег»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ФотоРадуга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Ассоциация Десница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1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Образовательная програм.Том Сойер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СРОО «За информацион. общество»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Городок здоровья и спорта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Детский сад № 153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1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«Игры во дворах, парках, скверах»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Семейный центр «Оберег»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Аленький цветочек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ООО «Пратон»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Самара-столица!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ООО «Пратон»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Фотовыставка «Самбо»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СК «Буревестник»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1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Городской фестиваль «Искра»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МБОУ «Крылатый»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Школа юных моряков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СПК «Волга»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Дети – наше завтра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ТОС № 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Воспитание патриотизма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Детский сад № 173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1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Памятник не рождённым детям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Инициативная группа </a:t>
                      </a:r>
                      <a:r>
                        <a:rPr lang="ru-RU" sz="1400" dirty="0" err="1">
                          <a:effectLst/>
                        </a:rPr>
                        <a:t>Бабурова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Зомби-интернет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 «Бспокойные сердца»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23,4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Проекты-Победители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1845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Образовательная программа Том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Сойер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СРОО «За информационное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общество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    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28,2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баллов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ФотоРадуга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СГООИК  Ассоциация «Десница»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27,0 баллов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Школа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юных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моряков»  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СПК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Волга»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23,6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marL="0" indent="0">
              <a:spcAft>
                <a:spcPts val="600"/>
              </a:spcAft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мнение экспертного Совета: Рекомендовать проект «Аленький цветочек» к доработке и выдвижению на гранд Администрации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г.о.Самара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1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81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ЧИСТЫЙ ГОРОД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anevsv\Desktop\5337389e5b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2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То, что не видно из космоса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внимания к проблемам внутригородских зелёных территорий, в том числе небольших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и анализ происходящего на внутригородских зелёных территориях, в частности в дубовой роще с озером 12 микрорайона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Общегородских Правил создания, содержания и охраны природных территорий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21,2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2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Интерактивный пляж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культурного потенциала набережной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Обустроить пляж так, чтобы наполнить пространство пляжа культурными смыслами, приучить горожан к городской и экологической культуре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 культурного уровня горожан, улучшение туристической привлекательности                 г. Самары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6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у нас во дворе!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дворовых территорий, обстановок общественного транспорта и контейнерных площадок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единого дизайна остановочных пунктов по городским районам, пересмотр размещения и обустройства контейнерных площадок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городской среды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19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4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Инклюзивная аллея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 вместе!»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детей – инвалидов в деятельность по озеленению городских территорий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Закладка инклюзивной аллеи в 13 микрорайоне г. Самара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– инвалиды станут частью сообщества района, перестанут восприниматься только как объект опеки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26,2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Зелёный выходной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экологического состояния            г. Самара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по раздельному сбору бытовых отходов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экологических привычек горожан, уменьшение количества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непереработанного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мусора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13,8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«Социальная защита детей – инвалидов»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санитарной культуры населения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в каждом микрорайоне подростковые экологические (санитарные) бригады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нового поколения горожан, для которого забота о чистоте города станет жизненной необходимостью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14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0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таблица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711612"/>
              </p:ext>
            </p:extLst>
          </p:nvPr>
        </p:nvGraphicFramePr>
        <p:xfrm>
          <a:off x="827583" y="1484783"/>
          <a:ext cx="7416826" cy="4680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4749"/>
                <a:gridCol w="2781655"/>
                <a:gridCol w="1860422"/>
              </a:tblGrid>
              <a:tr h="825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Название проекта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Организация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ИТОГО: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5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То, что не видно из космоса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ТО «Парадигма»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0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Интерактивный пляж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СРОО «За информационное общество»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0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 у нас во дворе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ТОС «Орбита» Промышленного р-на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0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Инклюзивная аллея «Мы вместе»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СГООИК «Ассоциация Десница»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0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Зелёный выходной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ООО «Семейный центр Оберег»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5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Ассоциация «Социальная защита детей – инвалидов»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Ассоциация «Социальная защита детей – инвалидов»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7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слёт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туристят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 детей бережного отношения к природе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интересное (спортивно-творческий слёт) пребывание родителей с детьми на природе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семейного отдыха              (научить детей туристическим навыкам)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14,4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Проекты-Победители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507288" cy="496855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Инклюзивная аллея «Мы вместе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СГООИК «Ассоциация Десница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     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26,2 баллов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«То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не видно из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космоса»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«Парадигма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                                  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21,2 баллов</a:t>
            </a:r>
          </a:p>
          <a:p>
            <a:pPr marL="0" indent="0" algn="just">
              <a:buNone/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«Интерактивный пляж»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СРОО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общество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21,0 баллов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экспертного Совета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второе и третье места не присуждать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8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81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Многонациональная Самара</a:t>
            </a:r>
            <a:b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8064896" cy="5306724"/>
          </a:xfrm>
        </p:spPr>
      </p:pic>
    </p:spTree>
    <p:extLst>
      <p:ext uri="{BB962C8B-B14F-4D97-AF65-F5344CB8AC3E}">
        <p14:creationId xmlns:p14="http://schemas.microsoft.com/office/powerpoint/2010/main" val="41279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Круговые танцы народов мира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целостности восприятия культуры различных этносов, создание безопасного и позитивного сообщества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культурами различных народов мира через танцы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единой и позитивно настроенной общественности, понимание соседствующими народами языка и культуры друг друга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Здравствуй, мир!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чувства патриотизма и укрепление военно-патриотической, нравственной культуры детей и молодежи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Возрождение национальных духовных традиций, преемственности и связи поколений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нравственной культуры населения, воспитание уважения к ветеранам ВОВ, чувства патриотизма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19,8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5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Многонациональная Самара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национальных традиций других народов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Серия экскурсий – погружений «Многонациональная Самара»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толерантности, мирного соседства и продуктивного партнерства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32,2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Межконфессиональные и межэтнические отношения в контексте региональной и международной политики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позитивного имиджа Самары как научного центра гуманитарных и политических инноваций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международной научно-практической конференции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миграционной политики страны и регионов, предотвращение терроризма 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радикализации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этно-религиозных групп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24,7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6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 каждого народа язык свой и наряд…»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общенационального единства, духовного оздоровления общества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и молодежи уважения к истории, языку и культуре различных народов мира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детей в межнациональных мероприятиях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7,8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народов Поволжья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языка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культуры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народов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интерактивного интернет-игры, позволяющей «обучить словам» родного языка своих земляков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уважение народов через взаимопонимание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28,2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2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 разные-в этом наше богатство, мы вместе – в этом наша сила»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толерантности, чувства единства с людьми разных национальностей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фестиваля показать индивидуальную неповторимость культур разных национальностей, а вместе с тем их взаимопроникновения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людей с национально- культурными традициями разных народов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1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3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этноконфессиональных</a:t>
            </a:r>
            <a:r>
              <a:rPr lang="ru-RU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конфликтов и экстремизма</a:t>
            </a:r>
            <a:endParaRPr lang="ru-RU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Налаживание и укрепление дружественных отношений между народами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этноконфессиональных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конфликтов 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экстремизма: организация конференций, семинаров, круглых столов и тренингов по межэтническому взаимодействию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информационное обеспечение противодействия экстремизму и межнациональной нетерпимости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30,8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Народный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Ладомир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Возрождение национального образования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 этническим 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этнорелигиозным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проблемам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утраченных «вече» и «земств», моделирование новой организации социального бытия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Многонациональная гармония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диалога народов, проживающих на территории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Самара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различных обучающих мастер-классов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развитие национально-культурных традиций, улучшение диалога культур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12.8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и культура моего народа на Самарских улицах»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 школьниках открытого и дружественного восприятия культур разных народов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конкурса экскурсионных проектов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межэтнического благополучия и положительного имиджа г. Самары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34,5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таблица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296472"/>
              </p:ext>
            </p:extLst>
          </p:nvPr>
        </p:nvGraphicFramePr>
        <p:xfrm>
          <a:off x="1115616" y="1268760"/>
          <a:ext cx="6912768" cy="5040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3345"/>
                <a:gridCol w="2512733"/>
                <a:gridCol w="1886690"/>
              </a:tblGrid>
              <a:tr h="210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проекта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ИТОГО: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630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Круговые танцы народов мира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ООО Семейный центр «Оберег»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210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Здравствуй, мир!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МОО «НКАЧгС»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19,8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42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Многонациональная Самара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СРОО «За информационное общество»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840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Межконфессиональные и межэтнические отношения в контексте региональной и международной политики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Общественная организация «Немецкая национально-культурная автономия г.о.Самары»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24,7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42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 каждого народа язык свой и наряд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МООЧНКА «Самар ен»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210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Словарь народов Поволжья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ООО «Пратон»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630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Мы разные-в этом наше богатство, мы вместе-в этом наша сила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№ 136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630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Профилактика этноконфессиональных конфликтов и экстремизма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СамГУ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30,8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42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Многонациональная гармония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АНОО «Многонациональная Самара»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42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  и культура моего народа на Самарских улицах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РЦНК «Надежда»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34,5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Проекты-Победители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культура моего народа на Самарских улицах» РЦНК «Надежда»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34,5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Многонациональная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Самара»</a:t>
            </a:r>
            <a:endParaRPr lang="ru-RU" sz="2800" b="1" dirty="0">
              <a:solidFill>
                <a:srgbClr val="002060"/>
              </a:solidFill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СРОО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«За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информационное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общество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32,2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этноконфессиональных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конфликтов 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СамГУ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30,8 баллов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мнение экспертного Совета: первое место не присуждать.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место присудить сразу двум организациям, третье-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СамГУ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8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6188" y="2348880"/>
            <a:ext cx="8229600" cy="1647056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solidFill>
                  <a:srgbClr val="79463D">
                    <a:lumMod val="75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Спасибо за внимание!</a:t>
            </a: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2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уличного тренажёра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спортивных площадок,              в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лиц с ограниченными возможностями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уличного тренажёрного комплекса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возможности весёлого времяпровождения на свежем воздухе, получение физической нагрузки на все группы мышц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игротеки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Возрождение семейной культуры, живого общения, связи между поколениями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совместных игр детей со взрослыми в настольные игры и конструкторы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эмоциональной сферы взаимодействия детей и взрослых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:13,6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естиваль «Фото Радуга»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 совместного творчества детей с инвалидностью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без, с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адаптации детей друг к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другу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в школах фотомастерские и провести фестиваль лучших работ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нтересные фотографии откроют для жителей потенциал детей-инвалидов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27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етская образовательная программа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(фестиваль Том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Сойер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 детей бережного отношения к родному городу, его истории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историко-игровую программу, посвящённую Самаре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ознавательный досуг, созидательное участие детей в жизни города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28,2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60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ородок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доровья и спорта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аннотация проекта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возможности физического развития детей микрорайона и близлежащих домов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аренду МБДОУ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  и строительство на нём детской спортивной площадки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ривлечение детей и подростков к занятиям спортом по месту жительства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16,6 баллов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2184</Words>
  <Application>Microsoft Office PowerPoint</Application>
  <PresentationFormat>Экран (4:3)</PresentationFormat>
  <Paragraphs>357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Департамент административной реформы  Администрации городского округа Самара             ГОРОДСКОЙ  КОНКУРС ИДЕЙ - 2015  муниципальная программа городского округа Самара «Развитие городских сообществ и поддержка социально  ориентированных некоммерческих организаций»  на 2014 - 2016 годы.  </vt:lpstr>
      <vt:lpstr> ГОРОД - ДЕТЯМ </vt:lpstr>
      <vt:lpstr>Семейный слёт туристят</vt:lpstr>
      <vt:lpstr>Народный университет Ладомир</vt:lpstr>
      <vt:lpstr>Установка уличного тренажёра</vt:lpstr>
      <vt:lpstr>Семейные игротеки</vt:lpstr>
      <vt:lpstr>Фестиваль «Фото Радуга»</vt:lpstr>
      <vt:lpstr>Детская образовательная программа  (фестиваль Том Сойер)</vt:lpstr>
      <vt:lpstr>Городок здоровья и спорта</vt:lpstr>
      <vt:lpstr>Игры во дворах, парках, скверах</vt:lpstr>
      <vt:lpstr>Аленький цветочек</vt:lpstr>
      <vt:lpstr>Самара – столица!</vt:lpstr>
      <vt:lpstr>Самбо - достояние России</vt:lpstr>
      <vt:lpstr>Городской фестиваль «Искра»</vt:lpstr>
      <vt:lpstr>Школа Юного Моряка</vt:lpstr>
      <vt:lpstr>Дети –наше завтра!</vt:lpstr>
      <vt:lpstr>Воспитание патриотизма  в детском саду</vt:lpstr>
      <vt:lpstr>Установка памятника не рождённым детям</vt:lpstr>
      <vt:lpstr>Зомби-интернета в поисках себя</vt:lpstr>
      <vt:lpstr>Итоговая таблица</vt:lpstr>
      <vt:lpstr>Проекты-Победители</vt:lpstr>
      <vt:lpstr> ЧИСТЫЙ ГОРОД </vt:lpstr>
      <vt:lpstr>То, что не видно из космоса</vt:lpstr>
      <vt:lpstr>Интерактивный пляж</vt:lpstr>
      <vt:lpstr>А у нас во дворе! </vt:lpstr>
      <vt:lpstr>Инклюзивная аллея  «Мы вместе!»</vt:lpstr>
      <vt:lpstr>Зелёный выходной</vt:lpstr>
      <vt:lpstr>Ассоциация «Социальная защита детей – инвалидов»</vt:lpstr>
      <vt:lpstr>Итоговая таблица</vt:lpstr>
      <vt:lpstr>Проекты-Победители</vt:lpstr>
      <vt:lpstr> Многонациональная Самара </vt:lpstr>
      <vt:lpstr>Круговые танцы народов мира</vt:lpstr>
      <vt:lpstr>Здравствуй, мир!</vt:lpstr>
      <vt:lpstr>Многонациональная Самара</vt:lpstr>
      <vt:lpstr>Межконфессиональные и межэтнические отношения в контексте региональной и международной политики</vt:lpstr>
      <vt:lpstr>«У каждого народа язык свой и наряд…»</vt:lpstr>
      <vt:lpstr>Словарь народов Поволжья</vt:lpstr>
      <vt:lpstr>«Мы разные-в этом наше богатство, мы вместе – в этом наша сила»</vt:lpstr>
      <vt:lpstr>Профилактика этноконфессиональных конфликтов и экстремизма</vt:lpstr>
      <vt:lpstr>Многонациональная гармония</vt:lpstr>
      <vt:lpstr>«История и культура моего народа на Самарских улицах»</vt:lpstr>
      <vt:lpstr>Итоговая таблица</vt:lpstr>
      <vt:lpstr>Проекты-Победители</vt:lpstr>
      <vt:lpstr> 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Елистратов Константин Олегович</dc:creator>
  <cp:lastModifiedBy>Елистратов Константин Олегович</cp:lastModifiedBy>
  <cp:revision>210</cp:revision>
  <dcterms:created xsi:type="dcterms:W3CDTF">2015-03-03T07:19:42Z</dcterms:created>
  <dcterms:modified xsi:type="dcterms:W3CDTF">2015-12-09T13:58:31Z</dcterms:modified>
</cp:coreProperties>
</file>