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4" r:id="rId7"/>
    <p:sldId id="266" r:id="rId8"/>
    <p:sldId id="267" r:id="rId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20" autoAdjust="0"/>
    <p:restoredTop sz="94660"/>
  </p:normalViewPr>
  <p:slideViewPr>
    <p:cSldViewPr>
      <p:cViewPr varScale="1">
        <p:scale>
          <a:sx n="97" d="100"/>
          <a:sy n="97" d="100"/>
        </p:scale>
        <p:origin x="-102" y="-8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18C8-6F33-46AD-B9C8-DB1F6F441959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164D-7D30-4384-A943-26E4900E6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F0BCD-6346-4562-BD81-5C5EABF9B11C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73A3C-C646-45FD-A214-F5A595C71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5FF33-5A4C-4CFF-87B7-69844814CD89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E102-63CF-495A-8E62-39444E945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2F1A9-6209-4F6A-94A7-D0220AF4BA39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FE2C-27BA-4B54-A9F7-FA28EB664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55E4-508B-4270-9644-B8B9397F776F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D1A58-E678-46DE-8519-749DC919B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67E9C-00AD-43B2-AED9-A14DE9371A92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E4C37-30F9-4A3B-A71B-90F941C1C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F802E-5CD0-4728-A0DB-AF994D87987D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F923-542B-4122-AEF9-4F1CCF1B4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46C2-E787-411B-85F4-68D2B41327BF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0ED9F-2863-4325-BAAF-A842A12DA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4F7B-2A0C-43DE-9445-CEF3D52EB225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C4B0-669F-433C-BB17-898F13910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C52B4-77BA-411C-BF9D-2DC1BD1C64B5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AC9D-B9D7-4368-9814-F165588FF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A1C20-E1EE-4EB5-8EFD-FAF56D81C688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C3151-F71D-46B4-A34F-EA3EE58ED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1EE210-15B0-49D5-80B1-F77EFF657B06}" type="datetimeFigureOut">
              <a:rPr lang="ru-RU"/>
              <a:pPr>
                <a:defRPr/>
              </a:pPr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FA8AF5-6560-41FC-91BA-7CA7CAB50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in-personal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411163"/>
            <a:ext cx="8424862" cy="18002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Проект</a:t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Центр семейной реабилитации инвалидов» </a:t>
            </a:r>
            <a:endParaRPr lang="ru-RU" sz="3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3724275"/>
            <a:ext cx="7993062" cy="738188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5490"/>
                </a:solidFill>
                <a:latin typeface="Arial" charset="0"/>
              </a:rPr>
              <a:t>Краснодарской краевой общественной организации инвалидов – больных рассеянным склерозом</a:t>
            </a:r>
          </a:p>
        </p:txBody>
      </p:sp>
      <p:sp>
        <p:nvSpPr>
          <p:cNvPr id="13315" name="Подзаголовок 2"/>
          <p:cNvSpPr txBox="1">
            <a:spLocks/>
          </p:cNvSpPr>
          <p:nvPr/>
        </p:nvSpPr>
        <p:spPr bwMode="auto">
          <a:xfrm>
            <a:off x="3132138" y="4516438"/>
            <a:ext cx="29527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>
                <a:solidFill>
                  <a:schemeClr val="accent1"/>
                </a:solidFill>
              </a:rPr>
              <a:t>Краснодар</a:t>
            </a:r>
            <a:r>
              <a:rPr lang="ru-RU">
                <a:solidFill>
                  <a:schemeClr val="accent1"/>
                </a:solidFill>
                <a:latin typeface="Calibri" pitchFamily="34" charset="0"/>
              </a:rPr>
              <a:t>, 201</a:t>
            </a:r>
            <a:r>
              <a:rPr lang="ru-RU">
                <a:solidFill>
                  <a:schemeClr val="accent1"/>
                </a:solidFill>
              </a:rPr>
              <a:t>6 - 2017</a:t>
            </a:r>
          </a:p>
        </p:txBody>
      </p:sp>
      <p:pic>
        <p:nvPicPr>
          <p:cNvPr id="13316" name="Picture 2" descr="G:\С рабочего стола\Инвалиды\ОООИБРС\ЦСРИ\Ноябрь 2016 - проект\лого+куби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0788" y="1995488"/>
            <a:ext cx="167481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G:\С рабочего стола\Инвалиды\ОООИБРС\ЦСРИ\Ноябрь 2016 - проект\кубики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4450"/>
            <a:ext cx="356393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G:\С рабочего стола\Инвалиды\ОООИБРС\ЦСРИ\Ноябрь 2016 - проект\кубики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2138" y="0"/>
            <a:ext cx="3471862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G:\С рабочего стола\Инвалиды\ОООИБРС\ЦСРИ\Ноябрь 2016 - проект\кубики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5325"/>
            <a:ext cx="17637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 descr="G:\С рабочего стола\Инвалиды\ОООИБРС\ЦСРИ\Ноябрь 2016 - проект\кубики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0" y="0"/>
            <a:ext cx="14605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195263"/>
            <a:ext cx="7931150" cy="153987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latin typeface="Arial" charset="0"/>
              </a:rPr>
              <a:t>Информационные ресурсы</a:t>
            </a:r>
          </a:p>
        </p:txBody>
      </p:sp>
      <p:sp>
        <p:nvSpPr>
          <p:cNvPr id="14340" name="Подзаголовок 2"/>
          <p:cNvSpPr>
            <a:spLocks noGrp="1"/>
          </p:cNvSpPr>
          <p:nvPr>
            <p:ph idx="4294967295"/>
          </p:nvPr>
        </p:nvSpPr>
        <p:spPr>
          <a:xfrm>
            <a:off x="468313" y="842963"/>
            <a:ext cx="8229600" cy="3751262"/>
          </a:xfrm>
        </p:spPr>
        <p:txBody>
          <a:bodyPr/>
          <a:lstStyle/>
          <a:p>
            <a:pPr eaLnBrk="1" hangingPunct="1">
              <a:buClr>
                <a:srgbClr val="FECC00"/>
              </a:buClr>
              <a:buFont typeface="Wingdings" pitchFamily="2" charset="2"/>
              <a:buNone/>
            </a:pPr>
            <a:r>
              <a:rPr lang="ru-RU" sz="1800" smtClean="0">
                <a:solidFill>
                  <a:srgbClr val="005490"/>
                </a:solidFill>
              </a:rPr>
              <a:t>Интернет – сайт </a:t>
            </a:r>
            <a:r>
              <a:rPr lang="en-US" sz="1800" smtClean="0">
                <a:solidFill>
                  <a:srgbClr val="005490"/>
                </a:solidFill>
              </a:rPr>
              <a:t>Ms2002.ru </a:t>
            </a:r>
          </a:p>
          <a:p>
            <a:pPr eaLnBrk="1" hangingPunct="1">
              <a:buClr>
                <a:srgbClr val="FECC00"/>
              </a:buClr>
              <a:buFont typeface="Wingdings" pitchFamily="2" charset="2"/>
              <a:buNone/>
            </a:pPr>
            <a:r>
              <a:rPr lang="ru-RU" sz="1800" smtClean="0"/>
              <a:t>В рамках реализации проекта «Центр семейной реабилитации инвалидов», на основании Договора о предоставлении гранта № 66/68-2 от 22.09.2016г. с Благотворительным фондом поддержки семьи, материнства и детства «Покров» в Краснодарском Центре семейной реабилитации инвалидов 8, 15, 22 и 29 апреля  прошли четыре тематических занятия.</a:t>
            </a:r>
            <a:endParaRPr lang="en-US" sz="1800" smtClean="0"/>
          </a:p>
          <a:p>
            <a:pPr eaLnBrk="1" hangingPunct="1">
              <a:buClr>
                <a:srgbClr val="FECC00"/>
              </a:buClr>
              <a:buFont typeface="Wingdings" pitchFamily="2" charset="2"/>
              <a:buNone/>
            </a:pPr>
            <a:r>
              <a:rPr lang="en-US" sz="1800" smtClean="0"/>
              <a:t> </a:t>
            </a:r>
            <a:endParaRPr lang="ru-RU" sz="1800" smtClean="0"/>
          </a:p>
        </p:txBody>
      </p:sp>
      <p:pic>
        <p:nvPicPr>
          <p:cNvPr id="14341" name="Picture 7" descr="%D0%B7%D0%B0%D0%BB_Regul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2571750"/>
            <a:ext cx="429577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G:\С рабочего стола\Инвалиды\ОООИБРС\ЦСРИ\Ноябрь 2016 - проект\кубики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5325"/>
            <a:ext cx="17637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5" descr="G:\С рабочего стола\Инвалиды\ОООИБРС\ЦСРИ\Ноябрь 2016 - проект\кубики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0" y="0"/>
            <a:ext cx="14605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195263"/>
            <a:ext cx="7931150" cy="153987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latin typeface="Arial" charset="0"/>
              </a:rPr>
              <a:t>Интернет-сайт</a:t>
            </a:r>
          </a:p>
        </p:txBody>
      </p:sp>
      <p:pic>
        <p:nvPicPr>
          <p:cNvPr id="15364" name="Picture 7" descr="CIMG114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081213" y="842963"/>
            <a:ext cx="5002212" cy="3751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G:\С рабочего стола\Инвалиды\ОООИБРС\ЦСРИ\Ноябрь 2016 - проект\кубики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5325"/>
            <a:ext cx="17637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5" descr="G:\С рабочего стола\Инвалиды\ОООИБРС\ЦСРИ\Ноябрь 2016 - проект\кубики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0" y="0"/>
            <a:ext cx="14605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195263"/>
            <a:ext cx="7931150" cy="153987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latin typeface="Arial" charset="0"/>
              </a:rPr>
              <a:t>Патронажные сестры</a:t>
            </a:r>
          </a:p>
        </p:txBody>
      </p:sp>
      <p:sp>
        <p:nvSpPr>
          <p:cNvPr id="16388" name="Подзаголовок 2"/>
          <p:cNvSpPr>
            <a:spLocks noGrp="1"/>
          </p:cNvSpPr>
          <p:nvPr>
            <p:ph idx="4294967295"/>
          </p:nvPr>
        </p:nvSpPr>
        <p:spPr>
          <a:xfrm>
            <a:off x="468313" y="842963"/>
            <a:ext cx="8229600" cy="3751262"/>
          </a:xfrm>
        </p:spPr>
        <p:txBody>
          <a:bodyPr/>
          <a:lstStyle/>
          <a:p>
            <a:pPr eaLnBrk="1" hangingPunct="1">
              <a:buClr>
                <a:srgbClr val="FECC00"/>
              </a:buClr>
              <a:buFont typeface="Wingdings" pitchFamily="2" charset="2"/>
              <a:buChar char="§"/>
            </a:pPr>
            <a:r>
              <a:rPr lang="ru-RU" sz="1800" smtClean="0">
                <a:solidFill>
                  <a:srgbClr val="005490"/>
                </a:solidFill>
              </a:rPr>
              <a:t>Джамирзе Раиса Анатольевна – тел.8 918 650 18 20 и Трибой Маргарита Михайловна – тел. 8 918 997 01 59 – информируют  по телефону о проводимых мероприятиях и новостях Центра, а также активно участвуют в деятельности Центра семейной реабилитации инвалидов.</a:t>
            </a:r>
          </a:p>
          <a:p>
            <a:pPr eaLnBrk="1" hangingPunct="1">
              <a:buClr>
                <a:srgbClr val="FECC00"/>
              </a:buClr>
              <a:buFont typeface="Wingdings" pitchFamily="2" charset="2"/>
              <a:buNone/>
            </a:pPr>
            <a:endParaRPr lang="ru-RU" sz="1800" smtClean="0">
              <a:solidFill>
                <a:srgbClr val="005490"/>
              </a:solidFill>
            </a:endParaRPr>
          </a:p>
        </p:txBody>
      </p:sp>
      <p:pic>
        <p:nvPicPr>
          <p:cNvPr id="16389" name="Picture 7" descr="05_may2017_Tjazhelobolnoj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995488"/>
            <a:ext cx="334803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1851025"/>
            <a:ext cx="216058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G:\С рабочего стола\Инвалиды\ОООИБРС\ЦСРИ\Ноябрь 2016 - проект\кубики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5325"/>
            <a:ext cx="17637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5" descr="G:\С рабочего стола\Инвалиды\ОООИБРС\ЦСРИ\Ноябрь 2016 - проект\кубики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0" y="0"/>
            <a:ext cx="14605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195263"/>
            <a:ext cx="7931150" cy="153987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latin typeface="Arial" charset="0"/>
              </a:rPr>
              <a:t>Волонтеры</a:t>
            </a:r>
          </a:p>
        </p:txBody>
      </p:sp>
      <p:sp>
        <p:nvSpPr>
          <p:cNvPr id="17412" name="Подзаголовок 2"/>
          <p:cNvSpPr>
            <a:spLocks noGrp="1"/>
          </p:cNvSpPr>
          <p:nvPr>
            <p:ph idx="4294967295"/>
          </p:nvPr>
        </p:nvSpPr>
        <p:spPr>
          <a:xfrm>
            <a:off x="468313" y="842963"/>
            <a:ext cx="8229600" cy="3751262"/>
          </a:xfrm>
        </p:spPr>
        <p:txBody>
          <a:bodyPr/>
          <a:lstStyle/>
          <a:p>
            <a:pPr eaLnBrk="1" hangingPunct="1">
              <a:buClr>
                <a:srgbClr val="FECC00"/>
              </a:buClr>
              <a:buFont typeface="Wingdings" pitchFamily="2" charset="2"/>
              <a:buChar char="§"/>
            </a:pPr>
            <a:r>
              <a:rPr lang="ru-RU" sz="1800" smtClean="0">
                <a:solidFill>
                  <a:srgbClr val="005490"/>
                </a:solidFill>
                <a:latin typeface="Arial" charset="0"/>
              </a:rPr>
              <a:t>Студенты Краснодарского торгово-экономического колледжа не только оказывают большую помощь при сопровождении инвалидов, но и помогают в информировании .</a:t>
            </a:r>
          </a:p>
        </p:txBody>
      </p:sp>
      <p:pic>
        <p:nvPicPr>
          <p:cNvPr id="17413" name="Picture 7" descr="06may2017_Teplohod_Femeli_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924050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G:\С рабочего стола\Инвалиды\ОООИБРС\ЦСРИ\Ноябрь 2016 - проект\кубики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5325"/>
            <a:ext cx="17637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5" descr="G:\С рабочего стола\Инвалиды\ОООИБРС\ЦСРИ\Ноябрь 2016 - проект\кубики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0" y="0"/>
            <a:ext cx="14605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195263"/>
            <a:ext cx="7931150" cy="153987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latin typeface="Arial" charset="0"/>
              </a:rPr>
              <a:t>Интернет-сайты партнерских организаций</a:t>
            </a:r>
          </a:p>
        </p:txBody>
      </p:sp>
      <p:sp>
        <p:nvSpPr>
          <p:cNvPr id="18436" name="Подзаголовок 2"/>
          <p:cNvSpPr>
            <a:spLocks noGrp="1"/>
          </p:cNvSpPr>
          <p:nvPr>
            <p:ph idx="4294967295"/>
          </p:nvPr>
        </p:nvSpPr>
        <p:spPr>
          <a:xfrm>
            <a:off x="468313" y="842963"/>
            <a:ext cx="8229600" cy="3751262"/>
          </a:xfrm>
        </p:spPr>
        <p:txBody>
          <a:bodyPr/>
          <a:lstStyle/>
          <a:p>
            <a:pPr eaLnBrk="1" hangingPunct="1">
              <a:buClr>
                <a:srgbClr val="FECC00"/>
              </a:buClr>
              <a:buFont typeface="Wingdings" pitchFamily="2" charset="2"/>
              <a:buChar char="§"/>
            </a:pPr>
            <a:r>
              <a:rPr lang="ru-RU" smtClean="0">
                <a:latin typeface="Arial" charset="0"/>
                <a:hlinkClick r:id="rId4"/>
              </a:rPr>
              <a:t>http://www.in-personal.ru/</a:t>
            </a:r>
            <a:r>
              <a:rPr lang="ru-RU" smtClean="0">
                <a:latin typeface="Arial" charset="0"/>
              </a:rPr>
              <a:t> -</a:t>
            </a:r>
          </a:p>
          <a:p>
            <a:pPr eaLnBrk="1" hangingPunct="1">
              <a:buClr>
                <a:srgbClr val="FECC00"/>
              </a:buClr>
              <a:buFont typeface="Wingdings" pitchFamily="2" charset="2"/>
              <a:buNone/>
            </a:pPr>
            <a:r>
              <a:rPr lang="ru-RU" sz="1800" smtClean="0">
                <a:latin typeface="Arial" charset="0"/>
              </a:rPr>
              <a:t>Краснодарская краевая общественная организация</a:t>
            </a:r>
          </a:p>
          <a:p>
            <a:pPr eaLnBrk="1" hangingPunct="1">
              <a:buClr>
                <a:srgbClr val="FECC00"/>
              </a:buClr>
              <a:buFont typeface="Wingdings" pitchFamily="2" charset="2"/>
              <a:buNone/>
            </a:pPr>
            <a:r>
              <a:rPr lang="ru-RU" sz="1800" smtClean="0">
                <a:latin typeface="Arial" charset="0"/>
              </a:rPr>
              <a:t> инвалидов «Восхождение»</a:t>
            </a:r>
          </a:p>
          <a:p>
            <a:pPr eaLnBrk="1" hangingPunct="1">
              <a:buClr>
                <a:srgbClr val="FECC00"/>
              </a:buClr>
              <a:buFont typeface="Wingdings" pitchFamily="2" charset="2"/>
              <a:buNone/>
            </a:pPr>
            <a:endParaRPr lang="ru-RU" sz="1800" smtClean="0">
              <a:latin typeface="Arial" charset="0"/>
            </a:endParaRPr>
          </a:p>
          <a:p>
            <a:pPr eaLnBrk="1" hangingPunct="1">
              <a:buClr>
                <a:srgbClr val="FECC00"/>
              </a:buClr>
              <a:buFont typeface="Wingdings" pitchFamily="2" charset="2"/>
              <a:buNone/>
            </a:pPr>
            <a:endParaRPr lang="ru-RU" sz="1800" smtClean="0">
              <a:latin typeface="Arial" charset="0"/>
            </a:endParaRPr>
          </a:p>
        </p:txBody>
      </p:sp>
      <p:pic>
        <p:nvPicPr>
          <p:cNvPr id="18437" name="Picture 6" descr="18apr2017_Vyezdnaja_shkola_LFK_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627063"/>
            <a:ext cx="2627312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18apr2017_Vyezdnaja_shkola_LFK_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2211388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G:\С рабочего стола\Инвалиды\ОООИБРС\ЦСРИ\Ноябрь 2016 - проект\кубики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5325"/>
            <a:ext cx="17637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 descr="G:\С рабочего стола\Инвалиды\ОООИБРС\ЦСРИ\Ноябрь 2016 - проект\кубики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0" y="0"/>
            <a:ext cx="14605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195263"/>
            <a:ext cx="7931150" cy="153987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latin typeface="Arial" charset="0"/>
              </a:rPr>
              <a:t>Интернет-сайты партнерских организаций</a:t>
            </a:r>
          </a:p>
        </p:txBody>
      </p:sp>
      <p:sp>
        <p:nvSpPr>
          <p:cNvPr id="19460" name="Подзаголовок 2"/>
          <p:cNvSpPr>
            <a:spLocks noGrp="1"/>
          </p:cNvSpPr>
          <p:nvPr>
            <p:ph idx="4294967295"/>
          </p:nvPr>
        </p:nvSpPr>
        <p:spPr>
          <a:xfrm>
            <a:off x="468313" y="842963"/>
            <a:ext cx="8229600" cy="3751262"/>
          </a:xfrm>
        </p:spPr>
        <p:txBody>
          <a:bodyPr/>
          <a:lstStyle/>
          <a:p>
            <a:pPr eaLnBrk="1" hangingPunct="1">
              <a:buClr>
                <a:srgbClr val="FECC00"/>
              </a:buClr>
              <a:buFont typeface="Wingdings" pitchFamily="2" charset="2"/>
              <a:buChar char="§"/>
            </a:pPr>
            <a:r>
              <a:rPr lang="ru-RU" sz="1400" smtClean="0"/>
              <a:t>В рамках реализации проекта «Центр семейной реабилитации инвалидов», на основании Договора о предоставлении гранта № 66/68-2 от 22.09.2016г. с Благотворительным фондом поддержки семьи, материнства и детства «Покров» в Краснодарском Центре семейной реабилитации инвалидов 9 марта состоялось выездное занятие с психологом в партнерской НКО - Краснодарской городской общественной организации инвалидов — колясочников «Д.О.М.» </a:t>
            </a:r>
          </a:p>
          <a:p>
            <a:pPr eaLnBrk="1" hangingPunct="1">
              <a:buClr>
                <a:srgbClr val="FECC00"/>
              </a:buClr>
              <a:buFont typeface="Wingdings" pitchFamily="2" charset="2"/>
              <a:buNone/>
            </a:pPr>
            <a:endParaRPr lang="ru-RU" sz="1400" smtClean="0"/>
          </a:p>
          <a:p>
            <a:pPr eaLnBrk="1" hangingPunct="1">
              <a:buClr>
                <a:srgbClr val="FECC00"/>
              </a:buClr>
              <a:buFont typeface="Wingdings" pitchFamily="2" charset="2"/>
              <a:buChar char="§"/>
            </a:pPr>
            <a:endParaRPr lang="ru-RU" sz="1400" smtClean="0"/>
          </a:p>
        </p:txBody>
      </p:sp>
      <p:pic>
        <p:nvPicPr>
          <p:cNvPr id="19461" name="Picture 9" descr="mart2017_Psiholog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2319338"/>
            <a:ext cx="32035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2139950"/>
            <a:ext cx="3233738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Интернет-рассылка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     Примерно такие приглашения рассылаются на электронные адреса участников работы ЦСРИ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    </a:t>
            </a:r>
            <a:r>
              <a:rPr lang="ru-RU" sz="2000" smtClean="0">
                <a:latin typeface="Arial" charset="0"/>
              </a:rPr>
              <a:t> </a:t>
            </a:r>
            <a:r>
              <a:rPr lang="ru-RU" sz="2000" smtClean="0"/>
              <a:t> </a:t>
            </a:r>
            <a:r>
              <a:rPr lang="ru-RU" sz="1600" smtClean="0"/>
              <a:t>Друзья!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Приглашаем вас и членов ваших семей на Школу пациентов, которая состоится 18 февраля 2017 г. в 12 часов.</a:t>
            </a:r>
            <a:br>
              <a:rPr lang="ru-RU" sz="1600" smtClean="0"/>
            </a:br>
            <a:r>
              <a:rPr lang="ru-RU" sz="1600" smtClean="0"/>
              <a:t>Место проведения: г.Краснодар, ул. 1 мая, 167, ККБ № 1 им.Очаповского, поликлиника, 2 этаж. </a:t>
            </a:r>
            <a:br>
              <a:rPr lang="ru-RU" sz="1600" smtClean="0"/>
            </a:br>
            <a:endParaRPr lang="ru-RU" sz="16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latin typeface="Arial" charset="0"/>
              </a:rPr>
              <a:t> </a:t>
            </a:r>
            <a:r>
              <a:rPr lang="ru-RU" sz="1600" smtClean="0"/>
              <a:t>     Правление ККООИ-БРС</a:t>
            </a:r>
            <a:br>
              <a:rPr lang="ru-RU" sz="1600" smtClean="0"/>
            </a:br>
            <a:endParaRPr lang="ru-RU" sz="16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latin typeface="Arial" charset="0"/>
              </a:rPr>
              <a:t>     </a:t>
            </a:r>
            <a:r>
              <a:rPr lang="ru-RU" sz="1400" smtClean="0">
                <a:latin typeface="Arial" charset="0"/>
              </a:rPr>
              <a:t>Программа Школы – в прикрепленном файле</a:t>
            </a:r>
            <a:r>
              <a:rPr lang="ru-RU" sz="1400" smtClean="0"/>
              <a:t/>
            </a:r>
            <a:br>
              <a:rPr lang="ru-RU" sz="1400" smtClean="0"/>
            </a:br>
            <a:endParaRPr lang="ru-RU" sz="14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роект ЦСРИ">
      <a:dk1>
        <a:srgbClr val="0070C0"/>
      </a:dk1>
      <a:lt1>
        <a:sysClr val="window" lastClr="FFFFFF"/>
      </a:lt1>
      <a:dk2>
        <a:srgbClr val="0B5394"/>
      </a:dk2>
      <a:lt2>
        <a:srgbClr val="DDEDFC"/>
      </a:lt2>
      <a:accent1>
        <a:srgbClr val="EF7F1A"/>
      </a:accent1>
      <a:accent2>
        <a:srgbClr val="59A9F2"/>
      </a:accent2>
      <a:accent3>
        <a:srgbClr val="FDF103"/>
      </a:accent3>
      <a:accent4>
        <a:srgbClr val="DFB503"/>
      </a:accent4>
      <a:accent5>
        <a:srgbClr val="FECC00"/>
      </a:accent5>
      <a:accent6>
        <a:srgbClr val="54BD06"/>
      </a:accent6>
      <a:hlink>
        <a:srgbClr val="EF7F1A"/>
      </a:hlink>
      <a:folHlink>
        <a:srgbClr val="FE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234</Words>
  <Application>Microsoft Office PowerPoint</Application>
  <PresentationFormat>Экран (16:9)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Тема Office</vt:lpstr>
      <vt:lpstr>Проект «Центр семейной реабилитации инвалидов» </vt:lpstr>
      <vt:lpstr>Информационные ресурсы</vt:lpstr>
      <vt:lpstr>Интернет-сайт</vt:lpstr>
      <vt:lpstr>Патронажные сестры</vt:lpstr>
      <vt:lpstr>Волонтеры</vt:lpstr>
      <vt:lpstr>Интернет-сайты партнерских организаций</vt:lpstr>
      <vt:lpstr>Интернет-сайты партнерских организаций</vt:lpstr>
      <vt:lpstr>Интернет-рассылка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HOME</cp:lastModifiedBy>
  <cp:revision>32</cp:revision>
  <dcterms:created xsi:type="dcterms:W3CDTF">2016-12-09T18:51:36Z</dcterms:created>
  <dcterms:modified xsi:type="dcterms:W3CDTF">2017-06-19T17:47:25Z</dcterms:modified>
</cp:coreProperties>
</file>